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4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4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966" y="254710"/>
            <a:ext cx="8584068" cy="63492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5431" b="-16042"/>
            </a:stretch>
          </a:blip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0626" y="1347369"/>
            <a:ext cx="9534825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Гиззатуллина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Галия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Сафиуловна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1936 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г.р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ru-RU" sz="300" b="1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Житель блокадного Ленинграда</a:t>
            </a:r>
          </a:p>
          <a:p>
            <a:pPr algn="ctr"/>
            <a:endParaRPr lang="ru-RU" sz="300" b="1" i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200" b="1" i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аграждена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 «Жителю блокадного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Ленинграда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юбилейными медалями,</a:t>
            </a:r>
          </a:p>
          <a:p>
            <a:pPr algn="ctr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 честь 70-ле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тия полного освобождения Ленинграда от фашистской блокады».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" y="229310"/>
            <a:ext cx="1488166" cy="1116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4211" y="270805"/>
            <a:ext cx="4297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войны не женское лицо…»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5" y="216610"/>
            <a:ext cx="1674496" cy="696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97" y="3259522"/>
            <a:ext cx="2352482" cy="292508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4" y="3230814"/>
            <a:ext cx="2103817" cy="31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5" y="5156973"/>
            <a:ext cx="8976025" cy="22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7200" y="2437192"/>
            <a:ext cx="8128000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началась война, ей было всего 5 лет. После того, как начались беспрерывные бомбежки города, мать вместе с детьми эвакуировалась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Тутаево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Апастовского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района.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2840" y="3081721"/>
            <a:ext cx="3530991" cy="317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«…Помню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как брат, держа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меня на руках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бежал в бомбоубежище, как плакали наши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мамы…»</a:t>
            </a:r>
          </a:p>
          <a:p>
            <a:pPr algn="ctr"/>
            <a:endParaRPr lang="ru-RU" sz="900" b="1" i="1" dirty="0" smtClean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«…ехали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товарном поезде 3 месяца.  Как только появились немецкие самолеты, поезд останавливался. Люди бежали в укрытие, в лес. Тогда на таких остановках, погибло много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народа…»</a:t>
            </a:r>
            <a:endParaRPr lang="ru-RU" sz="1400" b="1" i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400" b="1" i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4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473" y="147823"/>
            <a:ext cx="8584068" cy="64233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5431" b="-16042"/>
            </a:stretch>
          </a:blip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5" y="1202232"/>
            <a:ext cx="9144000" cy="5990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Сафина </a:t>
            </a:r>
            <a:r>
              <a:rPr lang="ru-RU" sz="2400" b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Сария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Салахутдиновна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1937 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г.р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800" dirty="0">
              <a:solidFill>
                <a:srgbClr val="8D191C"/>
              </a:solidFill>
              <a:latin typeface="Cambria" panose="020405030504060A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8380" r="17941"/>
          <a:stretch/>
        </p:blipFill>
        <p:spPr>
          <a:xfrm>
            <a:off x="6354033" y="3275421"/>
            <a:ext cx="2321916" cy="2698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202542"/>
            <a:ext cx="1488166" cy="111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4211" y="270805"/>
            <a:ext cx="426212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bat_tt" panose="020B0500000000000000" pitchFamily="34" charset="0"/>
              </a:rPr>
              <a:t>«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войны не женское лицо…»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6" y="3275421"/>
            <a:ext cx="2214975" cy="27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21" y="146270"/>
            <a:ext cx="1674496" cy="69683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" y="5188634"/>
            <a:ext cx="8859527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87611" y="2692400"/>
            <a:ext cx="8072190" cy="536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5-летним ребенком она испытала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всю горечь жизни -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потерю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близких людей, существование под постоянными обстрелами, эвакуация от бомбежек, голод и холод. 1942 году их семья приехала в деревню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Мазиково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Апастовского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района РТ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indent="457200" algn="just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67361" y="3057318"/>
            <a:ext cx="3642239" cy="2765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«…Жили </a:t>
            </a:r>
            <a:r>
              <a:rPr lang="ru-RU" sz="15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сначала за городом, потом переехали в город. </a:t>
            </a:r>
            <a:r>
              <a:rPr lang="ru-RU" sz="15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Помню </a:t>
            </a:r>
            <a:r>
              <a:rPr lang="ru-RU" sz="15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случай, когда ходили за хлебом с мамой, у нее вырвали из рук хлеб, и все они остались </a:t>
            </a:r>
            <a:r>
              <a:rPr lang="ru-RU" sz="15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голодными…»</a:t>
            </a:r>
          </a:p>
          <a:p>
            <a:pPr algn="ctr"/>
            <a:r>
              <a:rPr lang="ru-RU" sz="15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«…От </a:t>
            </a:r>
            <a:r>
              <a:rPr lang="ru-RU" sz="15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голода умерли родные, у которых они </a:t>
            </a:r>
            <a:r>
              <a:rPr lang="ru-RU" sz="15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жили…»</a:t>
            </a:r>
            <a:endParaRPr lang="ru-RU" sz="1500" i="1" dirty="0">
              <a:solidFill>
                <a:srgbClr val="8D191C"/>
              </a:solidFill>
              <a:latin typeface="Cambria" panose="020405030504060A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391" y="1905000"/>
            <a:ext cx="7604309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Житель блокадного </a:t>
            </a: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Ленинграда</a:t>
            </a:r>
          </a:p>
          <a:p>
            <a:pPr algn="ctr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награждена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 «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Жителю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блокадного Ленинграда</a:t>
            </a:r>
            <a:r>
              <a:rPr lang="ru-RU" sz="1200" b="1" i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</a:t>
            </a:r>
            <a:r>
              <a:rPr lang="ru-RU" sz="1200" b="1" i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юбилейными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медалями, знаком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 честь 70-летия полного освобождения Ленинграда от фашистской блокады»</a:t>
            </a:r>
          </a:p>
        </p:txBody>
      </p:sp>
    </p:spTree>
    <p:extLst>
      <p:ext uri="{BB962C8B-B14F-4D97-AF65-F5344CB8AC3E}">
        <p14:creationId xmlns:p14="http://schemas.microsoft.com/office/powerpoint/2010/main" val="2577313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5944</TotalTime>
  <Words>244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Сафина Сария Салахутдиновна, 1937 г.р.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!</cp:lastModifiedBy>
  <cp:revision>35</cp:revision>
  <dcterms:created xsi:type="dcterms:W3CDTF">2020-05-08T12:36:14Z</dcterms:created>
  <dcterms:modified xsi:type="dcterms:W3CDTF">2021-02-03T14:16:33Z</dcterms:modified>
</cp:coreProperties>
</file>